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  <p:sldMasterId id="2147483676" r:id="rId3"/>
    <p:sldMasterId id="2147483684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751" autoAdjust="0"/>
  </p:normalViewPr>
  <p:slideViewPr>
    <p:cSldViewPr snapToGrid="0" showGuides="1">
      <p:cViewPr varScale="1">
        <p:scale>
          <a:sx n="128" d="100"/>
          <a:sy n="128" d="100"/>
        </p:scale>
        <p:origin x="19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5BC5C-936D-4F50-A23A-A2BFDCAF73CA}" type="datetimeFigureOut">
              <a:rPr lang="sv-SE" smtClean="0"/>
              <a:t>2021-12-28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97DD2-6CAC-4597-8A33-E9D5F2FA39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00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97DD2-6CAC-4597-8A33-E9D5F2FA39B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84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rö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textruta 2"/>
          <p:cNvSpPr txBox="1"/>
          <p:nvPr userDrawn="1"/>
        </p:nvSpPr>
        <p:spPr>
          <a:xfrm>
            <a:off x="-2334409" y="4318563"/>
            <a:ext cx="21945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Information</a:t>
            </a:r>
            <a:r>
              <a:rPr lang="sv-SE" sz="1400" dirty="0"/>
              <a:t>:</a:t>
            </a:r>
          </a:p>
          <a:p>
            <a:r>
              <a:rPr lang="sv-SE" sz="1400" dirty="0"/>
              <a:t>OBS att du ska redigera sidfoten</a:t>
            </a:r>
            <a:r>
              <a:rPr lang="sv-SE" sz="1400" baseline="0" dirty="0"/>
              <a:t> via fliken Infoga, Sidhuvud/fot annars sker ändringen bara på den bild du står.</a:t>
            </a:r>
          </a:p>
          <a:p>
            <a:endParaRPr lang="sv-SE" sz="1400" baseline="0" dirty="0"/>
          </a:p>
          <a:p>
            <a:r>
              <a:rPr lang="sv-SE" sz="1400" baseline="0" dirty="0"/>
              <a:t>Där kan du också välja om du inte vill ha sidfoten alls.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9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11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658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79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73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529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8996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33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143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14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031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ljus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08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3626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506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616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1973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8771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357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9261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086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395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53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06900"/>
            <a:ext cx="7315200" cy="8509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40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41178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76122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945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69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073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Ämne, XXXXX, Förnamn Efternamn, Datum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3D8-04A7-4948-AAA4-B80756FEC1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37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0399"/>
            <a:ext cx="7772400" cy="2476501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9499" y="5441948"/>
            <a:ext cx="5364331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Ämne, XXXXX, Förnamn Efternamn, Datum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5441948"/>
            <a:ext cx="42545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2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010"/>
            <a:ext cx="9144000" cy="14401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59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3" r:id="rId2"/>
    <p:sldLayoutId id="2147483694" r:id="rId3"/>
    <p:sldLayoutId id="2147483661" r:id="rId4"/>
    <p:sldLayoutId id="2147483662" r:id="rId5"/>
    <p:sldLayoutId id="2147483664" r:id="rId6"/>
    <p:sldLayoutId id="2147483666" r:id="rId7"/>
    <p:sldLayoutId id="2147483667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010"/>
            <a:ext cx="9144000" cy="14401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9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91" r:id="rId3"/>
    <p:sldLayoutId id="2147483672" r:id="rId4"/>
    <p:sldLayoutId id="2147483673" r:id="rId5"/>
    <p:sldLayoutId id="2147483674" r:id="rId6"/>
    <p:sldLayoutId id="214748367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554"/>
            <a:ext cx="9144000" cy="266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02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2" r:id="rId3"/>
    <p:sldLayoutId id="2147483679" r:id="rId4"/>
    <p:sldLayoutId id="2147483680" r:id="rId5"/>
    <p:sldLayoutId id="2147483681" r:id="rId6"/>
    <p:sldLayoutId id="2147483682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1846"/>
            <a:ext cx="9158294" cy="14424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9499" y="6410141"/>
            <a:ext cx="536433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/>
              <a:t>Ämne, XXXXX, Förnamn Efternamn, Datum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10141"/>
            <a:ext cx="42545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29C3D8-04A7-4948-AAA4-B80756FEC1B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025" y="6106516"/>
            <a:ext cx="2087999" cy="5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3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3" r:id="rId3"/>
    <p:sldLayoutId id="2147483687" r:id="rId4"/>
    <p:sldLayoutId id="2147483688" r:id="rId5"/>
    <p:sldLayoutId id="2147483689" r:id="rId6"/>
    <p:sldLayoutId id="2147483690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6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Årsaktiviteter för Kretsar och Klubbar Byggnads MellanNorrland 2022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658797" y="205714"/>
            <a:ext cx="5364331" cy="252000"/>
          </a:xfrm>
        </p:spPr>
        <p:txBody>
          <a:bodyPr/>
          <a:lstStyle/>
          <a:p>
            <a:r>
              <a:rPr lang="sv-SE" dirty="0"/>
              <a:t>Jim Sundelin Årsaktiviteter</a:t>
            </a:r>
          </a:p>
        </p:txBody>
      </p:sp>
    </p:spTree>
    <p:extLst>
      <p:ext uri="{BB962C8B-B14F-4D97-AF65-F5344CB8AC3E}">
        <p14:creationId xmlns:p14="http://schemas.microsoft.com/office/powerpoint/2010/main" val="429122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Januari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Nominering och val</a:t>
            </a:r>
          </a:p>
          <a:p>
            <a:r>
              <a:rPr lang="sv-SE" i="1" dirty="0" err="1"/>
              <a:t>Mom</a:t>
            </a:r>
            <a:r>
              <a:rPr lang="sv-SE" i="1" dirty="0"/>
              <a:t> 23. </a:t>
            </a:r>
            <a:r>
              <a:rPr lang="sv-SE" dirty="0"/>
              <a:t>I medlemskrets, förtroendemannaklubb och ska årsmötet utse ordförande, sekreterare och ledamöter. Årsmötet ska genomföras senast januari månads utgång.</a:t>
            </a:r>
          </a:p>
          <a:p>
            <a:r>
              <a:rPr lang="sv-SE" dirty="0"/>
              <a:t>Klubbar som finns under en krets nominerar respektive Krets 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Krets verksamhet, Jim Sundelin</a:t>
            </a:r>
          </a:p>
        </p:txBody>
      </p:sp>
    </p:spTree>
    <p:extLst>
      <p:ext uri="{BB962C8B-B14F-4D97-AF65-F5344CB8AC3E}">
        <p14:creationId xmlns:p14="http://schemas.microsoft.com/office/powerpoint/2010/main" val="42430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att behandla på årsmötet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sz="3600" dirty="0"/>
              <a:t>Val av </a:t>
            </a:r>
            <a:r>
              <a:rPr lang="sv-SE" sz="3600" dirty="0" err="1"/>
              <a:t>regionsfullmäktige</a:t>
            </a:r>
            <a:r>
              <a:rPr lang="sv-SE" sz="3600" dirty="0"/>
              <a:t> ledamöter (enligt fördelning)</a:t>
            </a:r>
          </a:p>
          <a:p>
            <a:r>
              <a:rPr lang="sv-SE" sz="3600" dirty="0"/>
              <a:t>Nominering till </a:t>
            </a:r>
            <a:r>
              <a:rPr lang="sv-SE" sz="3600" dirty="0" err="1"/>
              <a:t>regionsstyrelse</a:t>
            </a:r>
            <a:r>
              <a:rPr lang="sv-SE" sz="3600" dirty="0"/>
              <a:t> ledamöter </a:t>
            </a:r>
          </a:p>
          <a:p>
            <a:r>
              <a:rPr lang="sv-SE" sz="3600" dirty="0"/>
              <a:t>Information om </a:t>
            </a:r>
            <a:r>
              <a:rPr lang="sv-SE" sz="3600" dirty="0" err="1"/>
              <a:t>ev</a:t>
            </a:r>
            <a:r>
              <a:rPr lang="sv-SE" sz="3600" dirty="0"/>
              <a:t> nya lagar som påverkar medlemmarna</a:t>
            </a:r>
          </a:p>
          <a:p>
            <a:r>
              <a:rPr lang="sv-SE" sz="3600" dirty="0"/>
              <a:t>Genomgång av Regionens </a:t>
            </a:r>
            <a:r>
              <a:rPr lang="sv-SE" sz="3600" dirty="0" err="1"/>
              <a:t>målplan</a:t>
            </a:r>
            <a:endParaRPr lang="sv-SE" sz="3600" dirty="0"/>
          </a:p>
          <a:p>
            <a:r>
              <a:rPr lang="sv-SE" sz="3600" dirty="0"/>
              <a:t>Nominering till LO distriktet via regionen</a:t>
            </a:r>
          </a:p>
          <a:p>
            <a:r>
              <a:rPr lang="sv-SE" sz="3600" dirty="0"/>
              <a:t>Nomineringar till via regionen sidoorganisationer. LO, ABF, Fonus, </a:t>
            </a:r>
            <a:r>
              <a:rPr lang="sv-SE" sz="3600" dirty="0" err="1"/>
              <a:t>Riksbyggen,Folketshus</a:t>
            </a:r>
            <a:endParaRPr lang="sv-SE" sz="3600" dirty="0"/>
          </a:p>
          <a:p>
            <a:r>
              <a:rPr lang="sv-SE" sz="3600" dirty="0"/>
              <a:t>Fastställande av krets mötes datum 2022 minst två stycken utöver årsmötet</a:t>
            </a:r>
            <a:r>
              <a:rPr lang="sv-SE" sz="1800" b="1" dirty="0"/>
              <a:t>. </a:t>
            </a:r>
            <a:r>
              <a:rPr lang="sv-SE" sz="2200" b="1" dirty="0"/>
              <a:t>(Under våren i samband med avtals förändringar, mars-april samt höst </a:t>
            </a:r>
            <a:r>
              <a:rPr lang="sv-SE" sz="2200" b="1" dirty="0" err="1"/>
              <a:t>sept</a:t>
            </a:r>
            <a:r>
              <a:rPr lang="sv-SE" sz="2200" b="1" dirty="0"/>
              <a:t>-okt, 2-3 </a:t>
            </a:r>
            <a:r>
              <a:rPr lang="sv-SE" sz="2200" b="1" dirty="0" err="1"/>
              <a:t>st</a:t>
            </a:r>
            <a:r>
              <a:rPr lang="sv-SE" sz="2200" b="1" dirty="0"/>
              <a:t> ) </a:t>
            </a:r>
          </a:p>
          <a:p>
            <a:endParaRPr lang="sv-SE" sz="2200" dirty="0"/>
          </a:p>
          <a:p>
            <a:pPr marL="0" indent="0">
              <a:buNone/>
            </a:pPr>
            <a:r>
              <a:rPr lang="sv-SE" dirty="0"/>
              <a:t>	</a:t>
            </a:r>
            <a:endParaRPr lang="sv-SE" sz="12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1228089" y="6366874"/>
            <a:ext cx="5364331" cy="252000"/>
          </a:xfrm>
        </p:spPr>
        <p:txBody>
          <a:bodyPr/>
          <a:lstStyle/>
          <a:p>
            <a:r>
              <a:rPr lang="sv-SE" dirty="0"/>
              <a:t>Krets verksamhet, Jim Sundelin</a:t>
            </a:r>
          </a:p>
        </p:txBody>
      </p:sp>
    </p:spTree>
    <p:extLst>
      <p:ext uri="{BB962C8B-B14F-4D97-AF65-F5344CB8AC3E}">
        <p14:creationId xmlns:p14="http://schemas.microsoft.com/office/powerpoint/2010/main" val="2778469521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Februari - April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295379"/>
          </a:xfrm>
        </p:spPr>
        <p:txBody>
          <a:bodyPr>
            <a:normAutofit/>
          </a:bodyPr>
          <a:lstStyle/>
          <a:p>
            <a:r>
              <a:rPr lang="sv-SE" sz="2000" dirty="0"/>
              <a:t>Avtalsrörelse och information om vad som händer (En ”plan” finns  för detta)</a:t>
            </a:r>
          </a:p>
          <a:p>
            <a:r>
              <a:rPr lang="sv-SE" sz="2000" dirty="0"/>
              <a:t>Information om aktuella händelser och aktiviteter i Regionen</a:t>
            </a:r>
          </a:p>
          <a:p>
            <a:r>
              <a:rPr lang="sv-SE" sz="2000" dirty="0"/>
              <a:t>Rapportering av lönestatistik</a:t>
            </a:r>
          </a:p>
          <a:p>
            <a:r>
              <a:rPr lang="sv-SE" sz="2000" dirty="0"/>
              <a:t>Rekrytering till medlemsutbildningar (</a:t>
            </a:r>
            <a:r>
              <a:rPr lang="sv-SE" sz="2000" dirty="0" err="1"/>
              <a:t>LO.s</a:t>
            </a:r>
            <a:r>
              <a:rPr lang="sv-SE" sz="2000" dirty="0"/>
              <a:t> utbildningar, Påfarten)</a:t>
            </a:r>
          </a:p>
          <a:p>
            <a:r>
              <a:rPr lang="sv-SE" sz="2000" dirty="0"/>
              <a:t>Medlems statistik för kretsen </a:t>
            </a:r>
          </a:p>
          <a:p>
            <a:r>
              <a:rPr lang="sv-SE" sz="2000" dirty="0" err="1"/>
              <a:t>Målplan</a:t>
            </a:r>
            <a:r>
              <a:rPr lang="sv-SE" sz="2000" dirty="0"/>
              <a:t> 2022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Krets verksamhet, Jim Sundelin</a:t>
            </a:r>
          </a:p>
        </p:txBody>
      </p:sp>
    </p:spTree>
    <p:extLst>
      <p:ext uri="{BB962C8B-B14F-4D97-AF65-F5344CB8AC3E}">
        <p14:creationId xmlns:p14="http://schemas.microsoft.com/office/powerpoint/2010/main" val="159948066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Maj - Juni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Kretsarna Aktivt deltagande i LO/ (S) 1 maj</a:t>
            </a:r>
          </a:p>
          <a:p>
            <a:r>
              <a:rPr lang="sv-SE" dirty="0"/>
              <a:t>Information om avtalsförändringar </a:t>
            </a:r>
          </a:p>
          <a:p>
            <a:r>
              <a:rPr lang="sv-SE" dirty="0"/>
              <a:t>Andra utåtriktad verksamhet i kretsen ”typ” Familjedag med lokala inslag.</a:t>
            </a:r>
          </a:p>
          <a:p>
            <a:r>
              <a:rPr lang="sv-SE" dirty="0"/>
              <a:t>Rekrytera till medlemsutbildningar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Krets verksamhet, Jim Sundelin</a:t>
            </a:r>
          </a:p>
        </p:txBody>
      </p:sp>
    </p:spTree>
    <p:extLst>
      <p:ext uri="{BB962C8B-B14F-4D97-AF65-F5344CB8AC3E}">
        <p14:creationId xmlns:p14="http://schemas.microsoft.com/office/powerpoint/2010/main" val="3411057791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Augusti - Oktober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Nominering till LO distriktet via regionen</a:t>
            </a:r>
          </a:p>
          <a:p>
            <a:r>
              <a:rPr lang="sv-SE" dirty="0"/>
              <a:t>Nominering till Avtalsrådledamöter</a:t>
            </a:r>
          </a:p>
          <a:p>
            <a:r>
              <a:rPr lang="sv-SE" dirty="0"/>
              <a:t>Motioner till Avtalsråd, Förbundsfullmäktige, Regionen</a:t>
            </a:r>
          </a:p>
          <a:p>
            <a:r>
              <a:rPr lang="sv-SE" dirty="0"/>
              <a:t>Studie rekrytering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Krets verksamhet, Jim Sundelin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0211265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November - december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Kretsstyrelse planerar verksamhet 2023</a:t>
            </a:r>
          </a:p>
          <a:p>
            <a:r>
              <a:rPr lang="sv-SE" dirty="0" err="1"/>
              <a:t>Målplan</a:t>
            </a:r>
            <a:r>
              <a:rPr lang="sv-SE" dirty="0"/>
              <a:t> 2023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Krets verksamhet, </a:t>
            </a:r>
            <a:r>
              <a:rPr lang="sv-SE"/>
              <a:t>Jim Sundelin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6595117"/>
      </p:ext>
    </p:extLst>
  </p:cSld>
  <p:clrMapOvr>
    <a:masterClrMapping/>
  </p:clrMapOvr>
</p:sld>
</file>

<file path=ppt/theme/theme1.xml><?xml version="1.0" encoding="utf-8"?>
<a:theme xmlns:a="http://schemas.openxmlformats.org/drawingml/2006/main" name="Byggnads Röd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MellanNorrland.potx" id="{CEEAD09C-9906-4BD6-8E8C-2A38AF1443CF}" vid="{1FC9126A-E1B0-4AF3-BCDB-395460525206}"/>
    </a:ext>
  </a:extLst>
</a:theme>
</file>

<file path=ppt/theme/theme2.xml><?xml version="1.0" encoding="utf-8"?>
<a:theme xmlns:a="http://schemas.openxmlformats.org/drawingml/2006/main" name="Byggnads Grå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MellanNorrland.potx" id="{CEEAD09C-9906-4BD6-8E8C-2A38AF1443CF}" vid="{C8BA0053-DD0A-41F3-AA07-9636B537E27A}"/>
    </a:ext>
  </a:extLst>
</a:theme>
</file>

<file path=ppt/theme/theme3.xml><?xml version="1.0" encoding="utf-8"?>
<a:theme xmlns:a="http://schemas.openxmlformats.org/drawingml/2006/main" name="Byggnads LjusGrå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MellanNorrland.potx" id="{CEEAD09C-9906-4BD6-8E8C-2A38AF1443CF}" vid="{1F14D982-9248-4533-84B9-8555A45822F7}"/>
    </a:ext>
  </a:extLst>
</a:theme>
</file>

<file path=ppt/theme/theme4.xml><?xml version="1.0" encoding="utf-8"?>
<a:theme xmlns:a="http://schemas.openxmlformats.org/drawingml/2006/main" name="Byggnads Grön">
  <a:themeElements>
    <a:clrScheme name="Byggnads 2016">
      <a:dk1>
        <a:sysClr val="windowText" lastClr="000000"/>
      </a:dk1>
      <a:lt1>
        <a:sysClr val="window" lastClr="FFFFFF"/>
      </a:lt1>
      <a:dk2>
        <a:srgbClr val="44546A"/>
      </a:dk2>
      <a:lt2>
        <a:srgbClr val="9D9D9C"/>
      </a:lt2>
      <a:accent1>
        <a:srgbClr val="DD291E"/>
      </a:accent1>
      <a:accent2>
        <a:srgbClr val="747679"/>
      </a:accent2>
      <a:accent3>
        <a:srgbClr val="83911F"/>
      </a:accent3>
      <a:accent4>
        <a:srgbClr val="DD291E"/>
      </a:accent4>
      <a:accent5>
        <a:srgbClr val="747679"/>
      </a:accent5>
      <a:accent6>
        <a:srgbClr val="83911F"/>
      </a:accent6>
      <a:hlink>
        <a:srgbClr val="0563C1"/>
      </a:hlink>
      <a:folHlink>
        <a:srgbClr val="954F72"/>
      </a:folHlink>
    </a:clrScheme>
    <a:fontScheme name="Byggnad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yggnads PowerPoint MellanNorrland.potx" id="{CEEAD09C-9906-4BD6-8E8C-2A38AF1443CF}" vid="{86CDD2FD-CE7C-4822-A06C-FBFA37C255CD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Byggnads Powerpoint MellanNorrland</Template>
  <TotalTime>7701</TotalTime>
  <Words>270</Words>
  <Application>Microsoft Office PowerPoint</Application>
  <PresentationFormat>Bildspel på skärmen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Byggnads Röd</vt:lpstr>
      <vt:lpstr>Byggnads Grå</vt:lpstr>
      <vt:lpstr>Byggnads LjusGrå</vt:lpstr>
      <vt:lpstr>Byggnads Grön</vt:lpstr>
      <vt:lpstr>Årsaktiviteter för Kretsar och Klubbar Byggnads MellanNorrland 2022</vt:lpstr>
      <vt:lpstr>Januari</vt:lpstr>
      <vt:lpstr>Frågor att behandla på årsmötet</vt:lpstr>
      <vt:lpstr>Februari - April</vt:lpstr>
      <vt:lpstr>Maj - Juni</vt:lpstr>
      <vt:lpstr>Augusti - Oktober</vt:lpstr>
      <vt:lpstr>November - december</vt:lpstr>
    </vt:vector>
  </TitlesOfParts>
  <Company>Fasab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Årsaktiviteter för Kretsar och Klubbar Byggnads MellanNorrland 2018</dc:title>
  <dc:creator>Sundelin Jim /MellanNorrland</dc:creator>
  <cp:lastModifiedBy>Regina Hakola</cp:lastModifiedBy>
  <cp:revision>29</cp:revision>
  <cp:lastPrinted>2017-11-08T07:39:16Z</cp:lastPrinted>
  <dcterms:created xsi:type="dcterms:W3CDTF">2017-10-17T12:19:59Z</dcterms:created>
  <dcterms:modified xsi:type="dcterms:W3CDTF">2021-12-28T13:39:44Z</dcterms:modified>
</cp:coreProperties>
</file>