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  <p:sldMasterId id="2147483676" r:id="rId3"/>
    <p:sldMasterId id="2147483684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9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5BC5C-936D-4F50-A23A-A2BFDCAF73CA}" type="datetimeFigureOut">
              <a:rPr lang="sv-SE" smtClean="0"/>
              <a:t>2018-06-01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97DD2-6CAC-4597-8A33-E9D5F2FA39B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800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7DD2-6CAC-4597-8A33-E9D5F2FA39B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484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röd med 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0399"/>
            <a:ext cx="7772400" cy="2476501"/>
          </a:xfrm>
        </p:spPr>
        <p:txBody>
          <a:bodyPr anchor="t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9499" y="5441948"/>
            <a:ext cx="5364331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Ämne, XXXXX, Förnamn Efternamn, Datum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0" y="5441948"/>
            <a:ext cx="42545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29C3D8-04A7-4948-AAA4-B80756FEC1B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" name="textruta 2"/>
          <p:cNvSpPr txBox="1"/>
          <p:nvPr userDrawn="1"/>
        </p:nvSpPr>
        <p:spPr>
          <a:xfrm>
            <a:off x="-2334409" y="4318563"/>
            <a:ext cx="21945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 smtClean="0"/>
              <a:t>Information</a:t>
            </a:r>
            <a:r>
              <a:rPr lang="sv-SE" sz="1400" dirty="0" smtClean="0"/>
              <a:t>:</a:t>
            </a:r>
          </a:p>
          <a:p>
            <a:r>
              <a:rPr lang="sv-SE" sz="1400" dirty="0" smtClean="0"/>
              <a:t>OBS att du ska redigera sidfoten</a:t>
            </a:r>
            <a:r>
              <a:rPr lang="sv-SE" sz="1400" baseline="0" dirty="0" smtClean="0"/>
              <a:t> via fliken Infoga, Sidhuvud/fot annars sker ändringen bara på den bild du står.</a:t>
            </a:r>
          </a:p>
          <a:p>
            <a:endParaRPr lang="sv-SE" sz="1400" baseline="0" dirty="0" smtClean="0"/>
          </a:p>
          <a:p>
            <a:r>
              <a:rPr lang="sv-SE" sz="1400" baseline="0" dirty="0" smtClean="0"/>
              <a:t>Där kan du också välja om du inte vill ha sidfoten alls.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025" y="6106516"/>
            <a:ext cx="2087999" cy="51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89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0399"/>
            <a:ext cx="7772400" cy="2476501"/>
          </a:xfrm>
        </p:spPr>
        <p:txBody>
          <a:bodyPr anchor="t">
            <a:normAutofit/>
          </a:bodyPr>
          <a:lstStyle>
            <a:lvl1pPr algn="l">
              <a:defRPr sz="4400"/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06900"/>
            <a:ext cx="7315200" cy="8509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Ämne, XXXXX, Förnamn Efternamn, Datum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119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Ämne, XXXXX, Förnamn Efternamn, Datum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411788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658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Ämne, XXXXX, Förnamn Efternamn, Datum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579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ubrik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600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600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Ämne, XXXXX, Förnamn Efternamn, Datum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1737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Ämne, XXXXX, Förnamn Efternamn, Datum</a:t>
            </a: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6529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Ämne, XXXXX, Förnamn Efternamn, Datum</a:t>
            </a:r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8996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ed 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0399"/>
            <a:ext cx="7772400" cy="2476501"/>
          </a:xfrm>
        </p:spPr>
        <p:txBody>
          <a:bodyPr anchor="t">
            <a:normAutofit/>
          </a:bodyPr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9499" y="5441948"/>
            <a:ext cx="5364331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Ämne, XXXXX, Förnamn Efternamn, Datum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0" y="5441948"/>
            <a:ext cx="42545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29C3D8-04A7-4948-AAA4-B80756FEC1B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025" y="6106516"/>
            <a:ext cx="2087999" cy="51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633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0399"/>
            <a:ext cx="7772400" cy="2476501"/>
          </a:xfrm>
        </p:spPr>
        <p:txBody>
          <a:bodyPr anchor="t">
            <a:normAutofit/>
          </a:bodyPr>
          <a:lstStyle>
            <a:lvl1pPr algn="l">
              <a:defRPr sz="4400"/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06900"/>
            <a:ext cx="7315200" cy="8509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Ämne, XXXXX, Förnamn Efternamn, Datum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143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Ämne, XXXXX, Förnamn Efternamn, Datum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411788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82149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Ämne, XXXXX, Förnamn Efternamn, Datum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031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ljus med 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0399"/>
            <a:ext cx="7772400" cy="2476501"/>
          </a:xfrm>
        </p:spPr>
        <p:txBody>
          <a:bodyPr anchor="t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9499" y="5441948"/>
            <a:ext cx="5364331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Ämne, XXXXX, Förnamn Efternamn, Datum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0" y="5441948"/>
            <a:ext cx="42545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29C3D8-04A7-4948-AAA4-B80756FEC1B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025" y="6106516"/>
            <a:ext cx="2087999" cy="51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408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ubrik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600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600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Ämne, XXXXX, Förnamn Efternamn, Datum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36266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Ämne, XXXXX, Förnamn Efternamn, Datum</a:t>
            </a: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35065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Ämne, XXXXX, Förnamn Efternamn, Datum</a:t>
            </a:r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26164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ed 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0399"/>
            <a:ext cx="7772400" cy="2476501"/>
          </a:xfrm>
        </p:spPr>
        <p:txBody>
          <a:bodyPr anchor="t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9499" y="5441948"/>
            <a:ext cx="5364331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Ämne, XXXXX, Förnamn Efternamn, Datum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0" y="5441948"/>
            <a:ext cx="42545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29C3D8-04A7-4948-AAA4-B80756FEC1B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025" y="6106516"/>
            <a:ext cx="2087999" cy="5113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19733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0399"/>
            <a:ext cx="7772400" cy="2476501"/>
          </a:xfrm>
        </p:spPr>
        <p:txBody>
          <a:bodyPr anchor="t">
            <a:normAutofit/>
          </a:bodyPr>
          <a:lstStyle>
            <a:lvl1pPr algn="l">
              <a:defRPr sz="4400"/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06900"/>
            <a:ext cx="7315200" cy="8509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Ämne, XXXXX, Förnamn Efternamn, Datum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28771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Ämne, XXXXX, Förnamn Efternamn, Datum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411788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33575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Ämne, XXXXX, Förnamn Efternamn, Datum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92617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ubrik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600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600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Ämne, XXXXX, Förnamn Efternamn, Datum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80868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Ämne, XXXXX, Förnamn Efternamn, Datum</a:t>
            </a: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13951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Ämne, XXXXX, Förnamn Efternamn, Datum</a:t>
            </a:r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053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0399"/>
            <a:ext cx="7772400" cy="2476501"/>
          </a:xfrm>
        </p:spPr>
        <p:txBody>
          <a:bodyPr anchor="t">
            <a:normAutofit/>
          </a:bodyPr>
          <a:lstStyle>
            <a:lvl1pPr algn="l">
              <a:defRPr sz="44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06900"/>
            <a:ext cx="7315200" cy="8509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Ämne, XXXXX, Förnamn Efternamn, Datum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640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Ämne, XXXXX, Förnamn Efternamn, Datum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411788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122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Ämne, XXXXX, Förnamn Efternamn, Datum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9456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ubrik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600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600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Ämne, XXXXX, Förnamn Efternamn, Datum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2699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Ämne, XXXXX, Förnamn Efternamn, Datum</a:t>
            </a: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073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Ämne, XXXXX, Förnamn Efternamn, Datum</a:t>
            </a:r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5371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ed 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0399"/>
            <a:ext cx="7772400" cy="2476501"/>
          </a:xfrm>
        </p:spPr>
        <p:txBody>
          <a:bodyPr anchor="t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9499" y="5441948"/>
            <a:ext cx="5364331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Ämne, XXXXX, Förnamn Efternamn, Datum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0" y="5441948"/>
            <a:ext cx="42545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29C3D8-04A7-4948-AAA4-B80756FEC1B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025" y="6106516"/>
            <a:ext cx="2087999" cy="51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92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7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010"/>
            <a:ext cx="9144000" cy="14401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36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9499" y="6410141"/>
            <a:ext cx="5364331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sv-SE" smtClean="0"/>
              <a:t>Ämne, XXXXX, Förnamn Efternamn, Datum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410141"/>
            <a:ext cx="42545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A29C3D8-04A7-4948-AAA4-B80756FEC1B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025" y="6106516"/>
            <a:ext cx="2087999" cy="51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59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83" r:id="rId2"/>
    <p:sldLayoutId id="2147483694" r:id="rId3"/>
    <p:sldLayoutId id="2147483661" r:id="rId4"/>
    <p:sldLayoutId id="2147483662" r:id="rId5"/>
    <p:sldLayoutId id="2147483664" r:id="rId6"/>
    <p:sldLayoutId id="2147483666" r:id="rId7"/>
    <p:sldLayoutId id="2147483667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156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010"/>
            <a:ext cx="9144000" cy="14401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36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9499" y="6410141"/>
            <a:ext cx="5364331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sv-SE" smtClean="0"/>
              <a:t>Ämne, XXXXX, Förnamn Efternamn, Datum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410141"/>
            <a:ext cx="42545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A29C3D8-04A7-4948-AAA4-B80756FEC1B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025" y="6106516"/>
            <a:ext cx="2087999" cy="51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99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91" r:id="rId3"/>
    <p:sldLayoutId id="2147483672" r:id="rId4"/>
    <p:sldLayoutId id="2147483673" r:id="rId5"/>
    <p:sldLayoutId id="2147483674" r:id="rId6"/>
    <p:sldLayoutId id="2147483675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156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9554"/>
            <a:ext cx="9144000" cy="2667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36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9499" y="6410141"/>
            <a:ext cx="5364331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sv-SE" smtClean="0"/>
              <a:t>Ämne, XXXXX, Förnamn Efternamn, Datum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410141"/>
            <a:ext cx="42545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A29C3D8-04A7-4948-AAA4-B80756FEC1B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802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92" r:id="rId3"/>
    <p:sldLayoutId id="2147483679" r:id="rId4"/>
    <p:sldLayoutId id="2147483680" r:id="rId5"/>
    <p:sldLayoutId id="2147483681" r:id="rId6"/>
    <p:sldLayoutId id="2147483682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156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1846"/>
            <a:ext cx="9158294" cy="144243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36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9499" y="6410141"/>
            <a:ext cx="5364331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sv-SE" smtClean="0"/>
              <a:t>Ämne, XXXXX, Förnamn Efternamn, Datum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410141"/>
            <a:ext cx="42545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A29C3D8-04A7-4948-AAA4-B80756FEC1B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025" y="6106516"/>
            <a:ext cx="2087999" cy="51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63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3" r:id="rId3"/>
    <p:sldLayoutId id="2147483687" r:id="rId4"/>
    <p:sldLayoutId id="2147483688" r:id="rId5"/>
    <p:sldLayoutId id="2147483689" r:id="rId6"/>
    <p:sldLayoutId id="2147483690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156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Ämne, XXXXX, Förnamn Efternamn, Datum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1222810"/>
      </p:ext>
    </p:extLst>
  </p:cSld>
  <p:clrMapOvr>
    <a:masterClrMapping/>
  </p:clrMapOvr>
</p:sld>
</file>

<file path=ppt/theme/theme1.xml><?xml version="1.0" encoding="utf-8"?>
<a:theme xmlns:a="http://schemas.openxmlformats.org/drawingml/2006/main" name="Byggnads Röd">
  <a:themeElements>
    <a:clrScheme name="Byggnads 2016">
      <a:dk1>
        <a:sysClr val="windowText" lastClr="000000"/>
      </a:dk1>
      <a:lt1>
        <a:sysClr val="window" lastClr="FFFFFF"/>
      </a:lt1>
      <a:dk2>
        <a:srgbClr val="44546A"/>
      </a:dk2>
      <a:lt2>
        <a:srgbClr val="9D9D9C"/>
      </a:lt2>
      <a:accent1>
        <a:srgbClr val="DD291E"/>
      </a:accent1>
      <a:accent2>
        <a:srgbClr val="747679"/>
      </a:accent2>
      <a:accent3>
        <a:srgbClr val="83911F"/>
      </a:accent3>
      <a:accent4>
        <a:srgbClr val="DD291E"/>
      </a:accent4>
      <a:accent5>
        <a:srgbClr val="747679"/>
      </a:accent5>
      <a:accent6>
        <a:srgbClr val="83911F"/>
      </a:accent6>
      <a:hlink>
        <a:srgbClr val="0563C1"/>
      </a:hlink>
      <a:folHlink>
        <a:srgbClr val="954F72"/>
      </a:folHlink>
    </a:clrScheme>
    <a:fontScheme name="Byggnad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yggnads PowerPoint Småland-Blekinge.potx" id="{12E50B2A-EC08-42FC-843A-CA90A5092D57}" vid="{5A823F3C-0C55-420F-A333-E849773DAE6A}"/>
    </a:ext>
  </a:extLst>
</a:theme>
</file>

<file path=ppt/theme/theme2.xml><?xml version="1.0" encoding="utf-8"?>
<a:theme xmlns:a="http://schemas.openxmlformats.org/drawingml/2006/main" name="Byggnads Grå">
  <a:themeElements>
    <a:clrScheme name="Byggnads 2016">
      <a:dk1>
        <a:sysClr val="windowText" lastClr="000000"/>
      </a:dk1>
      <a:lt1>
        <a:sysClr val="window" lastClr="FFFFFF"/>
      </a:lt1>
      <a:dk2>
        <a:srgbClr val="44546A"/>
      </a:dk2>
      <a:lt2>
        <a:srgbClr val="9D9D9C"/>
      </a:lt2>
      <a:accent1>
        <a:srgbClr val="DD291E"/>
      </a:accent1>
      <a:accent2>
        <a:srgbClr val="747679"/>
      </a:accent2>
      <a:accent3>
        <a:srgbClr val="83911F"/>
      </a:accent3>
      <a:accent4>
        <a:srgbClr val="DD291E"/>
      </a:accent4>
      <a:accent5>
        <a:srgbClr val="747679"/>
      </a:accent5>
      <a:accent6>
        <a:srgbClr val="83911F"/>
      </a:accent6>
      <a:hlink>
        <a:srgbClr val="0563C1"/>
      </a:hlink>
      <a:folHlink>
        <a:srgbClr val="954F72"/>
      </a:folHlink>
    </a:clrScheme>
    <a:fontScheme name="Byggnad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yggnads PowerPoint Småland-Blekinge.potx" id="{12E50B2A-EC08-42FC-843A-CA90A5092D57}" vid="{050D6B90-60F4-473E-B65F-93899CBDD573}"/>
    </a:ext>
  </a:extLst>
</a:theme>
</file>

<file path=ppt/theme/theme3.xml><?xml version="1.0" encoding="utf-8"?>
<a:theme xmlns:a="http://schemas.openxmlformats.org/drawingml/2006/main" name="Byggnads LjusGrå">
  <a:themeElements>
    <a:clrScheme name="Byggnads 2016">
      <a:dk1>
        <a:sysClr val="windowText" lastClr="000000"/>
      </a:dk1>
      <a:lt1>
        <a:sysClr val="window" lastClr="FFFFFF"/>
      </a:lt1>
      <a:dk2>
        <a:srgbClr val="44546A"/>
      </a:dk2>
      <a:lt2>
        <a:srgbClr val="9D9D9C"/>
      </a:lt2>
      <a:accent1>
        <a:srgbClr val="DD291E"/>
      </a:accent1>
      <a:accent2>
        <a:srgbClr val="747679"/>
      </a:accent2>
      <a:accent3>
        <a:srgbClr val="83911F"/>
      </a:accent3>
      <a:accent4>
        <a:srgbClr val="DD291E"/>
      </a:accent4>
      <a:accent5>
        <a:srgbClr val="747679"/>
      </a:accent5>
      <a:accent6>
        <a:srgbClr val="83911F"/>
      </a:accent6>
      <a:hlink>
        <a:srgbClr val="0563C1"/>
      </a:hlink>
      <a:folHlink>
        <a:srgbClr val="954F72"/>
      </a:folHlink>
    </a:clrScheme>
    <a:fontScheme name="Byggnad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yggnads PowerPoint Småland-Blekinge.potx" id="{12E50B2A-EC08-42FC-843A-CA90A5092D57}" vid="{3A5C9E32-2101-4174-9D3D-8C685CE374ED}"/>
    </a:ext>
  </a:extLst>
</a:theme>
</file>

<file path=ppt/theme/theme4.xml><?xml version="1.0" encoding="utf-8"?>
<a:theme xmlns:a="http://schemas.openxmlformats.org/drawingml/2006/main" name="Byggnads Grön">
  <a:themeElements>
    <a:clrScheme name="Byggnads 2016">
      <a:dk1>
        <a:sysClr val="windowText" lastClr="000000"/>
      </a:dk1>
      <a:lt1>
        <a:sysClr val="window" lastClr="FFFFFF"/>
      </a:lt1>
      <a:dk2>
        <a:srgbClr val="44546A"/>
      </a:dk2>
      <a:lt2>
        <a:srgbClr val="9D9D9C"/>
      </a:lt2>
      <a:accent1>
        <a:srgbClr val="DD291E"/>
      </a:accent1>
      <a:accent2>
        <a:srgbClr val="747679"/>
      </a:accent2>
      <a:accent3>
        <a:srgbClr val="83911F"/>
      </a:accent3>
      <a:accent4>
        <a:srgbClr val="DD291E"/>
      </a:accent4>
      <a:accent5>
        <a:srgbClr val="747679"/>
      </a:accent5>
      <a:accent6>
        <a:srgbClr val="83911F"/>
      </a:accent6>
      <a:hlink>
        <a:srgbClr val="0563C1"/>
      </a:hlink>
      <a:folHlink>
        <a:srgbClr val="954F72"/>
      </a:folHlink>
    </a:clrScheme>
    <a:fontScheme name="Byggnad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yggnads PowerPoint Småland-Blekinge.potx" id="{12E50B2A-EC08-42FC-843A-CA90A5092D57}" vid="{6834B7C7-5131-49C6-BA94-A0E914430491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Byggnads Powerpoint Småland-Blekinge</Template>
  <TotalTime>1</TotalTime>
  <Words>9</Words>
  <Application>Microsoft Office PowerPoint</Application>
  <PresentationFormat>Bildspel på skärmen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Byggnads Röd</vt:lpstr>
      <vt:lpstr>Byggnads Grå</vt:lpstr>
      <vt:lpstr>Byggnads LjusGrå</vt:lpstr>
      <vt:lpstr>Byggnads Grön</vt:lpstr>
      <vt:lpstr>PowerPoint-presentation</vt:lpstr>
    </vt:vector>
  </TitlesOfParts>
  <Company>Fasab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Helmersson Nils /Småland-Blekinge</dc:creator>
  <cp:lastModifiedBy>Helmersson Nils /Småland-Blekinge</cp:lastModifiedBy>
  <cp:revision>1</cp:revision>
  <dcterms:created xsi:type="dcterms:W3CDTF">2018-06-01T08:12:19Z</dcterms:created>
  <dcterms:modified xsi:type="dcterms:W3CDTF">2018-06-01T08:13:43Z</dcterms:modified>
</cp:coreProperties>
</file>